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5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5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6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900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7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44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21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6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5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17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6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1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0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4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9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3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43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106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543800" cy="5040560"/>
          </a:xfrm>
        </p:spPr>
        <p:txBody>
          <a:bodyPr anchor="ctr">
            <a:norm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помощь педагогам и ее роль в школе для организации работы педагога-наставника</a:t>
            </a:r>
          </a:p>
        </p:txBody>
      </p:sp>
    </p:spTree>
    <p:extLst>
      <p:ext uri="{BB962C8B-B14F-4D97-AF65-F5344CB8AC3E}">
        <p14:creationId xmlns:p14="http://schemas.microsoft.com/office/powerpoint/2010/main" val="270905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831706" cy="1400530"/>
          </a:xfrm>
        </p:spPr>
        <p:txBody>
          <a:bodyPr/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Индикативные показатели Программы: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699" y="2052925"/>
            <a:ext cx="7450159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Умение планировать учебную деятельность,  как собственную, так и ученическую, на основе творческого поиска через самообразование.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Овладение методикой проведения нетрадиционных уроков.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Умение работать с классом на основе изучения личности ребенка, проводить индивидуальную работу.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Умение проектировать воспитательную систему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Умение индивидуально работать с детьми.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Овладение системой контроля и оценки знаний учащихся.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Становление молодого учителя как учителя-профессионала.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Повышение методической, интеллектуальной культуры учителя.</a:t>
            </a:r>
          </a:p>
        </p:txBody>
      </p:sp>
    </p:spTree>
    <p:extLst>
      <p:ext uri="{BB962C8B-B14F-4D97-AF65-F5344CB8AC3E}">
        <p14:creationId xmlns:p14="http://schemas.microsoft.com/office/powerpoint/2010/main" val="19032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место в системе совершенствования образовательного процесса занимает организация методической помощи начинающему педагогу.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начинающие педагоги являются специалистами в какой-либо области знаний, но не имеют практического педагогического опыта.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начинающему педагогу следует оказывать особую систематическую и разностороннюю помощь.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МОУ «Стрелецкая средняя общеобразовательная школа» разработана программа по работе с молодыми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90127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244" y="1268760"/>
            <a:ext cx="7620000" cy="3115816"/>
          </a:xfrm>
        </p:spPr>
        <p:txBody>
          <a:bodyPr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создание условий для самореализации, для приобретения ими практических навыков, необходимых для педагогической деятельности, закрепления молодых специалистов в коллективе.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0956B8-94C4-9546-B882-7FBBDDDB6E2D}"/>
              </a:ext>
            </a:extLst>
          </p:cNvPr>
          <p:cNvSpPr/>
          <p:nvPr/>
        </p:nvSpPr>
        <p:spPr>
          <a:xfrm>
            <a:off x="576653" y="260648"/>
            <a:ext cx="7452320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 программы работы с молодыми специалистами: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87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Задачи программы: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848756" cy="4195481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Формировать и воспитывать у молодых специалистов потребность в непрерывном самообразовании </a:t>
            </a:r>
          </a:p>
          <a:p>
            <a:pPr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Помочь учителю, опираясь в своей деятельности на достижения педагогической науки и передового педагогического опыта, творчески внедрять идеи в учебно-воспитательный процесс. </a:t>
            </a:r>
          </a:p>
          <a:p>
            <a:pPr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Создать условия для профессиональной адаптации молодого педагога в коллективе.</a:t>
            </a:r>
          </a:p>
          <a:p>
            <a:pPr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Способствовать формированию индивидуального стиля творческой деятельности; вооружить начинающего педагога конкретными знаниями и умениями применять теорию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191399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</p:spPr>
        <p:txBody>
          <a:bodyPr>
            <a:normAutofit fontScale="90000"/>
          </a:bodyPr>
          <a:lstStyle/>
          <a:p>
            <a:r>
              <a:rPr lang="ru-RU" sz="44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Этапы реализации Программы: </a:t>
            </a:r>
            <a:br>
              <a:rPr lang="ru-RU" sz="4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38358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этап – диагностический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этап – самостоятельный творческий поиск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этап – оценочно-рефлексивный</a:t>
            </a:r>
          </a:p>
        </p:txBody>
      </p:sp>
    </p:spTree>
    <p:extLst>
      <p:ext uri="{BB962C8B-B14F-4D97-AF65-F5344CB8AC3E}">
        <p14:creationId xmlns:p14="http://schemas.microsoft.com/office/powerpoint/2010/main" val="355877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 (1 год работы)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«Знания и умения учителя - залог творчества и успеха учащихся»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Знакомство с учителем. </a:t>
            </a:r>
          </a:p>
          <a:p>
            <a:pPr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Презентация программы работы с молодыми специалистами.</a:t>
            </a:r>
          </a:p>
          <a:p>
            <a:pPr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Изучение нормативно-правовой базы. Ведение документации.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Выбор темы педагогического проекта. Планирование  работы над педагогическим проектом.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педагогических проблем молодых учителей, выработка необходимых рекомендаций.</a:t>
            </a:r>
            <a:endParaRPr lang="en-U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отчёт молодых педагогов.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отчет учителя-наставника.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5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14202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 (2 год работы)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«Самостоятельный творческий поиск»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нормативно-правовой базы. Ведение документации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молодых специалистов в общешкольных мероприятиях, семинарах, совещаниях и т. д.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педагогических проблем молодых учителей, выработка необходимых рекомендаций.</a:t>
            </a:r>
          </a:p>
        </p:txBody>
      </p:sp>
    </p:spTree>
    <p:extLst>
      <p:ext uri="{BB962C8B-B14F-4D97-AF65-F5344CB8AC3E}">
        <p14:creationId xmlns:p14="http://schemas.microsoft.com/office/powerpoint/2010/main" val="37567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(3 год работы)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«Выбор индивидуальной линии»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632732" cy="419548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нормативно-правовой базы. Ведение документации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Внеклассная работа по предмету. Вовлечение молодых специалистов в научно-исследовательскую деятельность. Методика работы с одарёнными детьми.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педагогических проблем молодых учителей, выработка необходимых рекомендаций.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молодых специалистов в общешкольных мероприятиях, семинарах, совещаниях и т. д.</a:t>
            </a:r>
          </a:p>
        </p:txBody>
      </p:sp>
    </p:spTree>
    <p:extLst>
      <p:ext uri="{BB962C8B-B14F-4D97-AF65-F5344CB8AC3E}">
        <p14:creationId xmlns:p14="http://schemas.microsoft.com/office/powerpoint/2010/main" val="174629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Программы: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632732" cy="4195481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Адаптация и подготовка к профессиональной деятельности молодого специалиста.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Совершенствование системы научно-методической работы учреждения образования.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Повышение качества образования.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Повышение уровня аналитической культуры всех участников учебно-воспитательного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235766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{B55C1290-BA40-AB43-BC3A-B66827B419D4}tf10001062</Template>
  <TotalTime>37</TotalTime>
  <Words>510</Words>
  <Application>Microsoft Macintosh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Ион</vt:lpstr>
      <vt:lpstr>Методическая помощь педагогам и ее роль в школе для организации работы педагога-наставника</vt:lpstr>
      <vt:lpstr>Презентация PowerPoint</vt:lpstr>
      <vt:lpstr>Презентация PowerPoint</vt:lpstr>
      <vt:lpstr>Задачи программы:</vt:lpstr>
      <vt:lpstr>Этапы реализации Программы:  </vt:lpstr>
      <vt:lpstr>I этап (1 год работы) Тема «Знания и умения учителя - залог творчества и успеха учащихся»</vt:lpstr>
      <vt:lpstr>II этап (2 год работы) Тема «Самостоятельный творческий поиск»</vt:lpstr>
      <vt:lpstr>III этап (3 год работы)  Тема «Выбор индивидуальной линии» </vt:lpstr>
      <vt:lpstr>Планируемые результаты Программы: </vt:lpstr>
      <vt:lpstr>Индикативные показатели Программы: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помощь педагогам и ее роль в школе для организации работы педагога-наставника</dc:title>
  <dc:creator>Татьяна Кузикова</dc:creator>
  <cp:lastModifiedBy>Валерий Лебедев</cp:lastModifiedBy>
  <cp:revision>6</cp:revision>
  <dcterms:created xsi:type="dcterms:W3CDTF">2017-03-02T02:44:22Z</dcterms:created>
  <dcterms:modified xsi:type="dcterms:W3CDTF">2022-03-13T06:41:07Z</dcterms:modified>
</cp:coreProperties>
</file>